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22758-652D-4B87-BFB6-ED155D2AF50A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2BF7C-519A-4B4B-863B-61B81A0004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2BF7C-519A-4B4B-863B-61B81A0004E3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sovetcki/page595635.htm" TargetMode="External"/><Relationship Id="rId2" Type="http://schemas.openxmlformats.org/officeDocument/2006/relationships/hyperlink" Target="mailto:mbdou67@mail.r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s://vk.com/ds_67_mira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6624736" cy="1470025"/>
          </a:xfrm>
        </p:spPr>
        <p:txBody>
          <a:bodyPr>
            <a:noAutofit/>
          </a:bodyPr>
          <a:lstStyle/>
          <a:p>
            <a:r>
              <a:rPr lang="ru-RU" sz="2000" dirty="0" smtClean="0"/>
              <a:t>Муниципальное автономное дошкольное образовательное учреждение «Детский сад №67 комбинированного вида с татарским языком воспитания и обучения» Советского района г.Казани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212976"/>
            <a:ext cx="7488832" cy="33843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420100, Республика Татарстан, г. Казань, ул. Академика Глушко, 22д (основное здание), ул. Академика Глушко, 16в (второе здание)</a:t>
            </a: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Телефон: 8(843)-255-46-38, 8(843)223-00-67</a:t>
            </a: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Факс: 8(843)-255-46-38</a:t>
            </a:r>
          </a:p>
          <a:p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e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-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mail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mbdou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67@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mail</a:t>
            </a:r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.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  <a:hlinkClick r:id="rId2"/>
              </a:rPr>
              <a:t>ru</a:t>
            </a:r>
            <a:endParaRPr lang="ru-RU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Официальный сайт: 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  <a:hlinkClick r:id="rId3"/>
              </a:rPr>
              <a:t>https://edu.tatar.ru/sovetcki/page595635.htm</a:t>
            </a:r>
            <a:endParaRPr lang="ru-RU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ru-RU" sz="2000" u="sng" dirty="0" smtClean="0">
                <a:solidFill>
                  <a:schemeClr val="tx1"/>
                </a:solidFill>
                <a:cs typeface="Times New Roman" pitchFamily="18" charset="0"/>
              </a:rPr>
              <a:t>В социальной сети </a:t>
            </a:r>
            <a:r>
              <a:rPr lang="ru-RU" sz="2000" u="sng" dirty="0" err="1" smtClean="0">
                <a:solidFill>
                  <a:schemeClr val="tx1"/>
                </a:solidFill>
                <a:cs typeface="Times New Roman" pitchFamily="18" charset="0"/>
              </a:rPr>
              <a:t>Вконтакте</a:t>
            </a:r>
            <a:r>
              <a:rPr lang="ru-RU" sz="2000" u="sng" dirty="0" smtClean="0">
                <a:solidFill>
                  <a:schemeClr val="tx1"/>
                </a:solidFill>
                <a:cs typeface="Times New Roman" pitchFamily="18" charset="0"/>
              </a:rPr>
              <a:t>: </a:t>
            </a:r>
            <a:r>
              <a:rPr lang="ru-RU" sz="2000" u="sng" dirty="0" smtClean="0">
                <a:solidFill>
                  <a:schemeClr val="tx1"/>
                </a:solidFill>
                <a:cs typeface="Times New Roman" pitchFamily="18" charset="0"/>
                <a:hlinkClick r:id="rId4"/>
              </a:rPr>
              <a:t>https://vk.com/ds_67_miras</a:t>
            </a:r>
            <a:endParaRPr lang="ru-RU" sz="20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1026" name="Picture 2" descr="https://avatars.mds.yandex.net/i?id=7c6d53da268e76ea7fea74f304b73801d68853d0-8162448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23094" y="188640"/>
            <a:ext cx="2320906" cy="19442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844824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Всероссийский конкурс </a:t>
            </a:r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на лучший</a:t>
            </a:r>
            <a:b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</a:br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«Снежный городок </a:t>
            </a:r>
            <a:r>
              <a:rPr lang="ru-RU" sz="28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Эколят</a:t>
            </a:r>
            <a: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– 2023» </a:t>
            </a:r>
            <a:br>
              <a:rPr lang="ru-RU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</a:br>
            <a:endParaRPr lang="ru-RU" sz="28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152128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Снежный городок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Эколят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детском саду «К</a:t>
            </a:r>
            <a:r>
              <a:rPr lang="tt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үчтәнәч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dirty="0"/>
          </a:p>
        </p:txBody>
      </p:sp>
      <p:pic>
        <p:nvPicPr>
          <p:cNvPr id="14339" name="Picture 3" descr="C:\Users\67\Downloads\IMG-20230127-WA0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906" b="24591"/>
          <a:stretch>
            <a:fillRect/>
          </a:stretch>
        </p:blipFill>
        <p:spPr bwMode="auto">
          <a:xfrm>
            <a:off x="1547664" y="1628800"/>
            <a:ext cx="6480356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1" name="AutoShape 5" descr="blob:https://web.whatsapp.com/14ec1e63-b614-46c8-ba0f-b4e3f72cd2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3" name="AutoShape 7" descr="blob:https://web.whatsapp.com/14ec1e63-b614-46c8-ba0f-b4e3f72cd2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AutoShape 9" descr="blob:https://web.whatsapp.com/14ec1e63-b614-46c8-ba0f-b4e3f72cd2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Умница. Здравствуйте, я – Умница. Называют меня так потому, что я самая серьезная, много чего знаю, люблю рассказывать разные интересные истории; из всех своих друзей я самая </a:t>
            </a:r>
            <a:r>
              <a:rPr lang="ru-RU" sz="2400" dirty="0" smtClean="0"/>
              <a:t>старшая</a:t>
            </a:r>
            <a:endParaRPr lang="ru-RU" sz="2400" dirty="0"/>
          </a:p>
        </p:txBody>
      </p:sp>
      <p:pic>
        <p:nvPicPr>
          <p:cNvPr id="8" name="Picture 2" descr="C:\Users\67\Downloads\IMG_20230127_1428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Шалун. Привет, меня называют Шалуном.</a:t>
            </a:r>
            <a:br>
              <a:rPr lang="ru-RU" sz="2400" dirty="0" smtClean="0"/>
            </a:br>
            <a:r>
              <a:rPr lang="ru-RU" sz="2400" dirty="0" smtClean="0"/>
              <a:t>Я люблю веселые игры, а еще люблю узнавать все новое и </a:t>
            </a:r>
            <a:r>
              <a:rPr lang="ru-RU" sz="2400" dirty="0" smtClean="0"/>
              <a:t>неизвестное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" name="Picture 4" descr="C:\Users\67\Downloads\IMG_20230127_1429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Здравствуйте, милые дети. Меня зовут Тихоня.</a:t>
            </a:r>
            <a:br>
              <a:rPr lang="ru-RU" sz="2400" dirty="0" smtClean="0"/>
            </a:br>
            <a:r>
              <a:rPr lang="ru-RU" sz="2400" dirty="0" smtClean="0"/>
              <a:t>Я очень люблю красоту, особенно цветы!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" name="Picture 2" descr="C:\Users\67\Downloads\IMG_20230127_1429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Елочка. Здравствуйте ребята! Я – Елочка. Все вы меня, наверно, помните, когда я приходила к вам перед Новым годом на проект, где мы защищали живые елочки. Как вы уже поняли, я очень люблю лес, и особенно деревья.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Picture 2" descr="C:\Users\67\Downloads\IMG_20230127_1428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Снежный городок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Эколят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детском саду «К</a:t>
            </a:r>
            <a:r>
              <a:rPr lang="tt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үчтәнәч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dirty="0"/>
          </a:p>
        </p:txBody>
      </p:sp>
      <p:pic>
        <p:nvPicPr>
          <p:cNvPr id="14338" name="Picture 2" descr="C:\Users\67\Downloads\IMG_20230130_1257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43714"/>
            <a:ext cx="8229600" cy="4038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Снежный городок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Эколят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детском саду «К</a:t>
            </a:r>
            <a:r>
              <a:rPr lang="tt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үчтәнәч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dirty="0"/>
          </a:p>
        </p:txBody>
      </p:sp>
      <p:pic>
        <p:nvPicPr>
          <p:cNvPr id="18434" name="Picture 2" descr="C:\Users\67\Downloads\IMG_20230130_1136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116" t="13360" r="1077" b="24591"/>
          <a:stretch>
            <a:fillRect/>
          </a:stretch>
        </p:blipFill>
        <p:spPr bwMode="auto">
          <a:xfrm>
            <a:off x="683568" y="1844824"/>
            <a:ext cx="7815638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0" descr="C:\Users\67\Downloads\WhatsApp Image 2023-01-30 at 16.39.2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653136"/>
            <a:ext cx="1884437" cy="18844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91680" y="5733256"/>
            <a:ext cx="496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/>
              <a:t>Видеобзор</a:t>
            </a:r>
            <a:r>
              <a:rPr lang="ru-RU" sz="2400" dirty="0" smtClean="0"/>
              <a:t> создания городка </a:t>
            </a:r>
            <a:r>
              <a:rPr lang="ru-RU" sz="2400" dirty="0" err="1" smtClean="0"/>
              <a:t>Эколят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225</Words>
  <Application>Microsoft Office PowerPoint</Application>
  <PresentationFormat>Экран (4:3)</PresentationFormat>
  <Paragraphs>17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автономное дошкольное образовательное учреждение «Детский сад №67 комбинированного вида с татарским языком воспитания и обучения» Советского района г.Казани</vt:lpstr>
      <vt:lpstr>Снежный городок Эколят в детском саду «Күчтәнәч»</vt:lpstr>
      <vt:lpstr>Умница. Здравствуйте, я – Умница. Называют меня так потому, что я самая серьезная, много чего знаю, люблю рассказывать разные интересные истории; из всех своих друзей я самая старшая</vt:lpstr>
      <vt:lpstr>Шалун. Привет, меня называют Шалуном. Я люблю веселые игры, а еще люблю узнавать все новое и неизвестное </vt:lpstr>
      <vt:lpstr>Здравствуйте, милые дети. Меня зовут Тихоня. Я очень люблю красоту, особенно цветы!  </vt:lpstr>
      <vt:lpstr>Елочка. Здравствуйте ребята! Я – Елочка. Все вы меня, наверно, помните, когда я приходила к вам перед Новым годом на проект, где мы защищали живые елочки. Как вы уже поняли, я очень люблю лес, и особенно деревья.  </vt:lpstr>
      <vt:lpstr>Снежный городок Эколят в детском саду «Күчтәнәч»</vt:lpstr>
      <vt:lpstr>Снежный городок Эколят в детском саду «Күчтәнәч»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№67 комбинированного вида с татарским языком воспитания и обучения» Советского района г.Казани</dc:title>
  <dc:creator>67</dc:creator>
  <cp:lastModifiedBy>67</cp:lastModifiedBy>
  <cp:revision>23</cp:revision>
  <dcterms:created xsi:type="dcterms:W3CDTF">2023-01-30T09:48:18Z</dcterms:created>
  <dcterms:modified xsi:type="dcterms:W3CDTF">2023-01-30T13:42:03Z</dcterms:modified>
</cp:coreProperties>
</file>